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5" r:id="rId11"/>
    <p:sldId id="266" r:id="rId12"/>
    <p:sldId id="269" r:id="rId13"/>
    <p:sldId id="264" r:id="rId14"/>
    <p:sldId id="268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175"/>
    <p:restoredTop sz="95408"/>
  </p:normalViewPr>
  <p:slideViewPr>
    <p:cSldViewPr snapToGrid="0" snapToObjects="1">
      <p:cViewPr>
        <p:scale>
          <a:sx n="61" d="100"/>
          <a:sy n="61" d="100"/>
        </p:scale>
        <p:origin x="280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61251-16E8-224A-A1B5-336084D406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MY PROFILE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C5E723-5B47-134A-ABF9-23B4FF31FE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CHRIS MORRIS</a:t>
            </a:r>
          </a:p>
        </p:txBody>
      </p:sp>
    </p:spTree>
    <p:extLst>
      <p:ext uri="{BB962C8B-B14F-4D97-AF65-F5344CB8AC3E}">
        <p14:creationId xmlns:p14="http://schemas.microsoft.com/office/powerpoint/2010/main" val="2133405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4F90E-5BE0-3142-BC29-52C9C8FEC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425" y="-224118"/>
            <a:ext cx="9905998" cy="1905000"/>
          </a:xfrm>
        </p:spPr>
        <p:txBody>
          <a:bodyPr/>
          <a:lstStyle/>
          <a:p>
            <a:r>
              <a:rPr lang="en-US" dirty="0"/>
              <a:t>RESUME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9E357-792A-BB43-A6A2-163FFE691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425" y="728382"/>
            <a:ext cx="4853082" cy="5295900"/>
          </a:xfrm>
        </p:spPr>
        <p:txBody>
          <a:bodyPr>
            <a:normAutofit/>
          </a:bodyPr>
          <a:lstStyle/>
          <a:p>
            <a:r>
              <a:rPr lang="en-AU" dirty="0">
                <a:effectLst/>
              </a:rPr>
              <a:t>Images customised my myself to highlight the full resume download links, hovering over them gives them a white background and really highlights them</a:t>
            </a:r>
          </a:p>
          <a:p>
            <a:r>
              <a:rPr lang="en-AU" dirty="0">
                <a:effectLst/>
              </a:rPr>
              <a:t>Large sideways </a:t>
            </a:r>
            <a:r>
              <a:rPr lang="en-AU" dirty="0" err="1">
                <a:effectLst/>
              </a:rPr>
              <a:t>writting</a:t>
            </a:r>
            <a:r>
              <a:rPr lang="en-AU" dirty="0">
                <a:effectLst/>
              </a:rPr>
              <a:t> of my name to really stand out and sell myself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434898-11D8-A64D-9D3D-7D6F074300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72" t="24510" r="20996" b="22353"/>
          <a:stretch/>
        </p:blipFill>
        <p:spPr>
          <a:xfrm>
            <a:off x="5836025" y="187058"/>
            <a:ext cx="3009246" cy="62731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A6FA55-9A69-9A42-A0D1-8DD4AF5FBD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248" t="18823" b="5670"/>
          <a:stretch/>
        </p:blipFill>
        <p:spPr>
          <a:xfrm>
            <a:off x="9197789" y="177597"/>
            <a:ext cx="2762434" cy="628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67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33DFFA-475F-724A-9C89-445720F518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7298" y="304800"/>
            <a:ext cx="5134458" cy="31242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1BA82F-F34F-FD41-AC18-F813E0E0D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61765"/>
            <a:ext cx="5745879" cy="34962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653A217-0E0F-AD40-8BB4-FCAE3B2882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5877" y="3286261"/>
            <a:ext cx="6072543" cy="3695003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17E9C103-912B-1945-83AB-AF388DB26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8185993"/>
            <a:ext cx="9905998" cy="1905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6931E98-2B9A-9941-A62A-F0A4E1A6B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983" y="208430"/>
            <a:ext cx="499872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417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AE9FD-D125-894B-B0CE-0F3CAA22E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695" y="-439271"/>
            <a:ext cx="9905998" cy="1905000"/>
          </a:xfrm>
        </p:spPr>
        <p:txBody>
          <a:bodyPr/>
          <a:lstStyle/>
          <a:p>
            <a:r>
              <a:rPr lang="en-US" dirty="0"/>
              <a:t>Portfolio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30848-91C4-EA45-9544-5ED326819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695" y="0"/>
            <a:ext cx="5695594" cy="5511053"/>
          </a:xfrm>
        </p:spPr>
        <p:txBody>
          <a:bodyPr/>
          <a:lstStyle/>
          <a:p>
            <a:r>
              <a:rPr lang="en-AU" dirty="0">
                <a:effectLst/>
              </a:rPr>
              <a:t>Picture of myself, black and white</a:t>
            </a:r>
          </a:p>
          <a:p>
            <a:r>
              <a:rPr lang="en-AU" dirty="0">
                <a:effectLst/>
              </a:rPr>
              <a:t>3 different embedded you tube videos of the applications being used, showing their features</a:t>
            </a:r>
          </a:p>
          <a:p>
            <a:r>
              <a:rPr lang="en-AU" dirty="0" err="1">
                <a:effectLst/>
              </a:rPr>
              <a:t>nformation</a:t>
            </a:r>
            <a:r>
              <a:rPr lang="en-AU" dirty="0">
                <a:effectLst/>
              </a:rPr>
              <a:t> and insight into both the applications</a:t>
            </a:r>
          </a:p>
          <a:p>
            <a:r>
              <a:rPr lang="en-AU" dirty="0">
                <a:effectLst/>
              </a:rPr>
              <a:t>TITLES ARE THE LOGOS FROM THE APPS</a:t>
            </a:r>
          </a:p>
          <a:p>
            <a:endParaRPr lang="en-AU" dirty="0">
              <a:effectLst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1EFFD-93C4-8A41-BACA-2F7F32DB5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711" y="239806"/>
            <a:ext cx="5695594" cy="61049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2F8A3E-FD7B-0947-AC1C-7A6A833D2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95" y="4137114"/>
            <a:ext cx="6095996" cy="6870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C2D506-C4B5-0649-8F38-CA68FD578A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56" t="7483" r="31850" b="76718"/>
          <a:stretch/>
        </p:blipFill>
        <p:spPr>
          <a:xfrm>
            <a:off x="307695" y="5163670"/>
            <a:ext cx="7112002" cy="120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374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444DED1-F206-9D4B-9109-5457728ED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8238094"/>
            <a:ext cx="9905998" cy="1905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A2F8C3-5098-9C42-B9A2-188E3E7313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853" y="228600"/>
            <a:ext cx="5134458" cy="31242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9FE250-E60A-B348-A72A-DEC70DFD0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118" y="3285094"/>
            <a:ext cx="5871882" cy="35729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64FB01-E3C5-5642-9AFD-30F20B91C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473" y="3429000"/>
            <a:ext cx="5635382" cy="3429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3A5FD86-82E2-7A4C-9AC2-28DA74EBDF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2520" y="-1"/>
            <a:ext cx="5718861" cy="347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471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AE9FD-D125-894B-B0CE-0F3CAA22E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2" y="-377780"/>
            <a:ext cx="9905998" cy="1905000"/>
          </a:xfrm>
        </p:spPr>
        <p:txBody>
          <a:bodyPr/>
          <a:lstStyle/>
          <a:p>
            <a:r>
              <a:rPr lang="en-US" dirty="0"/>
              <a:t>BLOG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30848-91C4-EA45-9544-5ED326819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506" y="1063817"/>
            <a:ext cx="5852495" cy="3130403"/>
          </a:xfrm>
        </p:spPr>
        <p:txBody>
          <a:bodyPr>
            <a:normAutofit fontScale="85000" lnSpcReduction="20000"/>
          </a:bodyPr>
          <a:lstStyle/>
          <a:p>
            <a:r>
              <a:rPr lang="en-AU" dirty="0">
                <a:effectLst/>
              </a:rPr>
              <a:t>Picture of myself, black and white</a:t>
            </a:r>
          </a:p>
          <a:p>
            <a:r>
              <a:rPr lang="en-AU" dirty="0">
                <a:effectLst/>
              </a:rPr>
              <a:t>'Blogs' written sideways in large font to sell the page</a:t>
            </a:r>
          </a:p>
          <a:p>
            <a:r>
              <a:rPr lang="en-AU" dirty="0">
                <a:effectLst/>
              </a:rPr>
              <a:t>All the blog information is </a:t>
            </a:r>
            <a:r>
              <a:rPr lang="en-AU" dirty="0" err="1">
                <a:effectLst/>
              </a:rPr>
              <a:t>seperated</a:t>
            </a:r>
            <a:r>
              <a:rPr lang="en-AU" dirty="0">
                <a:effectLst/>
              </a:rPr>
              <a:t>, with:</a:t>
            </a:r>
          </a:p>
          <a:p>
            <a:r>
              <a:rPr lang="en-AU" dirty="0">
                <a:effectLst/>
              </a:rPr>
              <a:t>- Large icons with bright backgrounds to really stand out the different </a:t>
            </a:r>
            <a:r>
              <a:rPr lang="en-AU" dirty="0" err="1">
                <a:effectLst/>
              </a:rPr>
              <a:t>entieries</a:t>
            </a:r>
            <a:r>
              <a:rPr lang="en-AU" dirty="0">
                <a:effectLst/>
              </a:rPr>
              <a:t>.</a:t>
            </a:r>
          </a:p>
          <a:p>
            <a:r>
              <a:rPr lang="en-AU" dirty="0">
                <a:effectLst/>
              </a:rPr>
              <a:t>- Large font of the blogs title</a:t>
            </a:r>
          </a:p>
          <a:p>
            <a:r>
              <a:rPr lang="en-AU" dirty="0">
                <a:effectLst/>
              </a:rPr>
              <a:t>- Brief description</a:t>
            </a:r>
          </a:p>
          <a:p>
            <a:r>
              <a:rPr lang="en-AU" dirty="0">
                <a:effectLst/>
              </a:rPr>
              <a:t>- Publish date and read time</a:t>
            </a:r>
          </a:p>
          <a:p>
            <a:r>
              <a:rPr lang="en-AU" dirty="0">
                <a:effectLst/>
              </a:rPr>
              <a:t>- A link to that particular blog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DBAA7F-1710-9845-825E-64794A8E7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797" y="313680"/>
            <a:ext cx="5670697" cy="6230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67A2F8-4F3D-8744-B664-6B768DBCF9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000" r="28770" b="44496"/>
          <a:stretch/>
        </p:blipFill>
        <p:spPr>
          <a:xfrm>
            <a:off x="0" y="4624838"/>
            <a:ext cx="6046468" cy="165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902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E27D43-9E86-294E-80DA-9967F8A825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28922"/>
            <a:ext cx="5134458" cy="31242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6D2807-16CC-3E4F-9791-3C994356B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09" y="-46957"/>
            <a:ext cx="5712555" cy="34759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492483-1EA6-1D49-8DC5-EC4DC6617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45" y="3456637"/>
            <a:ext cx="5134460" cy="31242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326AF6-96B1-6749-92C6-DA67C419D6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2605" y="3104880"/>
            <a:ext cx="6074861" cy="369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968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20AB-13B8-3145-A109-6BA42CEBF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75" y="-716147"/>
            <a:ext cx="9905998" cy="1905000"/>
          </a:xfrm>
        </p:spPr>
        <p:txBody>
          <a:bodyPr/>
          <a:lstStyle/>
          <a:p>
            <a:r>
              <a:rPr lang="en-US" dirty="0"/>
              <a:t>CONTACT 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9297F-077F-7D4F-8ADD-3C18E9835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-347330"/>
            <a:ext cx="9905998" cy="38277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effectLst/>
              </a:rPr>
              <a:t> Icons of all the different methods that the viewer can contact </a:t>
            </a:r>
          </a:p>
          <a:p>
            <a:r>
              <a:rPr lang="en-AU" dirty="0">
                <a:effectLst/>
              </a:rPr>
              <a:t>same as all other pages (highlight white when hovered over, designed bright to sell them) BUT this time a bit different:</a:t>
            </a:r>
          </a:p>
          <a:p>
            <a:r>
              <a:rPr lang="en-AU" dirty="0">
                <a:effectLst/>
              </a:rPr>
              <a:t>- </a:t>
            </a:r>
            <a:r>
              <a:rPr lang="en-AU" dirty="0" err="1">
                <a:effectLst/>
              </a:rPr>
              <a:t>IIcons</a:t>
            </a:r>
            <a:r>
              <a:rPr lang="en-AU" dirty="0">
                <a:effectLst/>
              </a:rPr>
              <a:t> are much larger, supersized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A47E31-08B3-F049-8149-1D504F9DA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2999" y="1906661"/>
            <a:ext cx="6714461" cy="419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753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20AB-13B8-3145-A109-6BA42CEBF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8651" y="-347331"/>
            <a:ext cx="9905998" cy="1905000"/>
          </a:xfrm>
        </p:spPr>
        <p:txBody>
          <a:bodyPr/>
          <a:lstStyle/>
          <a:p>
            <a:r>
              <a:rPr lang="en-US" dirty="0"/>
              <a:t>CONTACT 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9297F-077F-7D4F-8ADD-3C18E9835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106" y="-347331"/>
            <a:ext cx="9905998" cy="4791740"/>
          </a:xfrm>
        </p:spPr>
        <p:txBody>
          <a:bodyPr>
            <a:normAutofit/>
          </a:bodyPr>
          <a:lstStyle/>
          <a:p>
            <a:r>
              <a:rPr lang="en-AU" dirty="0">
                <a:effectLst/>
              </a:rPr>
              <a:t>- Clicking on them brings up further information about that choice.</a:t>
            </a:r>
          </a:p>
          <a:p>
            <a:r>
              <a:rPr lang="en-AU" dirty="0">
                <a:effectLst/>
              </a:rPr>
              <a:t>- Copy profile name to clipboard</a:t>
            </a:r>
          </a:p>
          <a:p>
            <a:r>
              <a:rPr lang="en-AU" dirty="0">
                <a:effectLst/>
              </a:rPr>
              <a:t>- Copy URL to clipboard</a:t>
            </a:r>
          </a:p>
          <a:p>
            <a:r>
              <a:rPr lang="en-AU" dirty="0">
                <a:effectLst/>
              </a:rPr>
              <a:t>- Open the URL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C9FB8D-C674-2E4D-9203-5372D74A8D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36" t="23735" r="38098" b="11832"/>
          <a:stretch/>
        </p:blipFill>
        <p:spPr>
          <a:xfrm>
            <a:off x="5826642" y="1557670"/>
            <a:ext cx="5394252" cy="50637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4B8C76-DBCF-4F40-9E10-2C5FB0DDBE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777" t="68234" r="38029" b="14016"/>
          <a:stretch/>
        </p:blipFill>
        <p:spPr>
          <a:xfrm>
            <a:off x="1098698" y="3402418"/>
            <a:ext cx="4600353" cy="208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402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139EE-A197-054E-B44F-F64A3EEB9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FAEF28-5334-ED4A-A172-5079863439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2465" y="290716"/>
            <a:ext cx="5134458" cy="31242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533EA7-AFD1-EC4F-BE3B-2BE818756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437" y="86333"/>
            <a:ext cx="5400971" cy="32863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520A74-6179-5F47-9A90-864BAC3E5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465" y="3577083"/>
            <a:ext cx="5134458" cy="3124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97DFFA-DA44-E341-939F-37097E757B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0437" y="3525100"/>
            <a:ext cx="4956054" cy="301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556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67020-2D6F-4343-B9E0-B2B889484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5218" y="2324099"/>
            <a:ext cx="9905998" cy="1905000"/>
          </a:xfrm>
        </p:spPr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8B9DA-F09C-A74D-A8F0-CEA7C6AED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979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57A61-6890-0843-BCE1-D72D6593B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813" y="-292100"/>
            <a:ext cx="9905998" cy="1905000"/>
          </a:xfrm>
        </p:spPr>
        <p:txBody>
          <a:bodyPr/>
          <a:lstStyle/>
          <a:p>
            <a:r>
              <a:rPr lang="en-US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8F559-9787-F149-AD9B-5A155BDF6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113" y="-87338"/>
            <a:ext cx="12183802" cy="4354226"/>
          </a:xfrm>
        </p:spPr>
        <p:txBody>
          <a:bodyPr>
            <a:normAutofit/>
          </a:bodyPr>
          <a:lstStyle/>
          <a:p>
            <a:r>
              <a:rPr lang="en-AU" dirty="0" err="1">
                <a:effectLst/>
              </a:rPr>
              <a:t>Writting</a:t>
            </a:r>
            <a:r>
              <a:rPr lang="en-AU" dirty="0">
                <a:effectLst/>
              </a:rPr>
              <a:t> that changes, that advertises what I can offer to the viewer</a:t>
            </a:r>
          </a:p>
          <a:p>
            <a:r>
              <a:rPr lang="en-AU" dirty="0">
                <a:effectLst/>
              </a:rPr>
              <a:t>-Starting text: "I CAN HELP YOU BUILD YOUR" then the Changing text</a:t>
            </a:r>
          </a:p>
          <a:p>
            <a:r>
              <a:rPr lang="en-AU" dirty="0">
                <a:effectLst/>
              </a:rPr>
              <a:t>-Changing text: "VISION", "CUSTOMERS", "TRAFFIC", "IMPACT", "RATING", "IMAGE", "PROFILE", "PROFIT"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9B997B-A52C-574A-B38E-177C08494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2404"/>
            <a:ext cx="5884762" cy="35807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CF75C9-3401-5342-9690-40B360F56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240" y="3052404"/>
            <a:ext cx="5600393" cy="340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686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57A61-6890-0843-BCE1-D72D6593B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813" y="-292100"/>
            <a:ext cx="9905998" cy="1905000"/>
          </a:xfrm>
        </p:spPr>
        <p:txBody>
          <a:bodyPr/>
          <a:lstStyle/>
          <a:p>
            <a:r>
              <a:rPr lang="en-US" dirty="0"/>
              <a:t>HOME PAGE and all others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8F559-9787-F149-AD9B-5A155BDF6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113" y="495301"/>
            <a:ext cx="6840010" cy="3289299"/>
          </a:xfrm>
        </p:spPr>
        <p:txBody>
          <a:bodyPr>
            <a:normAutofit/>
          </a:bodyPr>
          <a:lstStyle/>
          <a:p>
            <a:r>
              <a:rPr lang="en-AU" dirty="0">
                <a:effectLst/>
              </a:rPr>
              <a:t>Icons of all the </a:t>
            </a:r>
            <a:r>
              <a:rPr lang="en-AU" dirty="0" err="1">
                <a:effectLst/>
              </a:rPr>
              <a:t>diferent</a:t>
            </a:r>
            <a:r>
              <a:rPr lang="en-AU" dirty="0">
                <a:effectLst/>
              </a:rPr>
              <a:t> methods that the viewer can contact </a:t>
            </a:r>
            <a:br>
              <a:rPr lang="en-AU" dirty="0">
                <a:effectLst/>
              </a:rPr>
            </a:br>
            <a:r>
              <a:rPr lang="en-AU" dirty="0">
                <a:effectLst/>
              </a:rPr>
              <a:t>- Icons highlight white when hovered over</a:t>
            </a:r>
          </a:p>
          <a:p>
            <a:r>
              <a:rPr lang="en-AU" dirty="0">
                <a:effectLst/>
              </a:rPr>
              <a:t>- Icons designed by myself and are bright to highlight them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A7517E-C6DD-5444-A2BE-76B977DDEE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00" t="12839" r="80297" b="67716"/>
          <a:stretch/>
        </p:blipFill>
        <p:spPr>
          <a:xfrm>
            <a:off x="358969" y="3056467"/>
            <a:ext cx="3203721" cy="30310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EB016B-C39B-494E-B70B-49E62FCE5D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84" t="52099" r="79871" b="26420"/>
          <a:stretch/>
        </p:blipFill>
        <p:spPr>
          <a:xfrm>
            <a:off x="3896258" y="3014133"/>
            <a:ext cx="3081865" cy="31919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C029BB6-87F2-904C-B27F-D4CC14578C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52" t="12839" r="64935" b="24939"/>
          <a:stretch/>
        </p:blipFill>
        <p:spPr>
          <a:xfrm>
            <a:off x="7317032" y="355597"/>
            <a:ext cx="4662507" cy="600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83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57A61-6890-0843-BCE1-D72D6593B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813" y="-292100"/>
            <a:ext cx="9905998" cy="1905000"/>
          </a:xfrm>
        </p:spPr>
        <p:txBody>
          <a:bodyPr/>
          <a:lstStyle/>
          <a:p>
            <a:r>
              <a:rPr lang="en-US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8F559-9787-F149-AD9B-5A155BDF6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8587" y="-914400"/>
            <a:ext cx="9905998" cy="2830626"/>
          </a:xfrm>
        </p:spPr>
        <p:txBody>
          <a:bodyPr>
            <a:normAutofit/>
          </a:bodyPr>
          <a:lstStyle/>
          <a:p>
            <a:r>
              <a:rPr lang="en-AU" dirty="0">
                <a:effectLst/>
              </a:rPr>
              <a:t>3. Background image</a:t>
            </a:r>
          </a:p>
          <a:p>
            <a:r>
              <a:rPr lang="en-AU" dirty="0">
                <a:effectLst/>
              </a:rPr>
              <a:t>- This image background of </a:t>
            </a:r>
          </a:p>
          <a:p>
            <a:r>
              <a:rPr lang="en-AU" dirty="0">
                <a:effectLst/>
              </a:rPr>
              <a:t>sets up the theme/mood of the page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50F91A-6F14-FB4D-9E7F-A51B256DD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508" y="830427"/>
            <a:ext cx="9905998" cy="602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655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50F91A-6F14-FB4D-9E7F-A51B256DD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-111234"/>
            <a:ext cx="5818188" cy="35402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37B3AB-2914-F947-B523-CAABFAA9E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411" y="3488603"/>
            <a:ext cx="5818189" cy="35402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40EF45-3947-2345-A216-D1D9C10A5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139" y="140519"/>
            <a:ext cx="5698271" cy="34672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9E04EC-FA40-B142-994A-AAB84FBF5A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354" y="3612349"/>
            <a:ext cx="5334058" cy="3245652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5E294A-06DD-5143-9C2B-F3FC3C3D8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3411" y="8115104"/>
            <a:ext cx="9905998" cy="3124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B2AC8F2-C714-194F-852E-B548A3F95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5283" y="9498419"/>
            <a:ext cx="9905998" cy="1905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441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4ED07-BD9C-194F-96B2-9CADF5858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319" y="0"/>
            <a:ext cx="9905998" cy="1905000"/>
          </a:xfrm>
        </p:spPr>
        <p:txBody>
          <a:bodyPr/>
          <a:lstStyle/>
          <a:p>
            <a:r>
              <a:rPr lang="en-US" dirty="0"/>
              <a:t>ABOUT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1E9FB-D938-4546-A3F2-37DBF6E95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119" y="5020235"/>
            <a:ext cx="9905998" cy="2385732"/>
          </a:xfrm>
        </p:spPr>
        <p:txBody>
          <a:bodyPr/>
          <a:lstStyle/>
          <a:p>
            <a:r>
              <a:rPr lang="en-AU" dirty="0">
                <a:effectLst/>
              </a:rPr>
              <a:t>Picture of myself black and white</a:t>
            </a:r>
          </a:p>
          <a:p>
            <a:r>
              <a:rPr lang="en-AU" dirty="0">
                <a:effectLst/>
              </a:rPr>
              <a:t>General Information about myself, my likes, things I do and my hobbies </a:t>
            </a:r>
          </a:p>
          <a:p>
            <a:r>
              <a:rPr lang="en-AU" dirty="0">
                <a:effectLst/>
              </a:rPr>
              <a:t>Again: Icons of all the different methods that the viewer can contact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0B52E5-6630-8E48-A4FE-78AA882BB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071" y="374277"/>
            <a:ext cx="7742610" cy="483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37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A5C217-790A-6F41-9711-03F74C3E6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290" y="250487"/>
            <a:ext cx="5312479" cy="32325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971E5D-DF19-5841-AA72-C1C60052E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565" y="3398698"/>
            <a:ext cx="5784435" cy="3519696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2F6BC26-C04C-AA44-B43C-128A4259A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6000" y="3338304"/>
            <a:ext cx="5784435" cy="3519696"/>
          </a:xfr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2F0C11E-13D7-7E4F-B85B-3D7154BA2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2291" y="9114105"/>
            <a:ext cx="9905998" cy="1905000"/>
          </a:xfrm>
        </p:spPr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1260265-8A15-8B46-A98D-35AF36858D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278" y="250486"/>
            <a:ext cx="4843877" cy="302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65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4F90E-5BE0-3142-BC29-52C9C8FEC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19" y="-546848"/>
            <a:ext cx="9905998" cy="1905000"/>
          </a:xfrm>
        </p:spPr>
        <p:txBody>
          <a:bodyPr/>
          <a:lstStyle/>
          <a:p>
            <a:r>
              <a:rPr lang="en-US" dirty="0"/>
              <a:t>RESUME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9E357-792A-BB43-A6A2-163FFE691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119" y="51547"/>
            <a:ext cx="9905998" cy="3124201"/>
          </a:xfrm>
        </p:spPr>
        <p:txBody>
          <a:bodyPr>
            <a:normAutofit/>
          </a:bodyPr>
          <a:lstStyle/>
          <a:p>
            <a:r>
              <a:rPr lang="en-AU" dirty="0">
                <a:effectLst/>
              </a:rPr>
              <a:t>Picture of myself, black and white but with a colour background to really stand out</a:t>
            </a:r>
          </a:p>
          <a:p>
            <a:r>
              <a:rPr lang="en-AU" dirty="0">
                <a:effectLst/>
              </a:rPr>
              <a:t>Highlights from my resume, professional and education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51BCA1-DFFE-A847-AD48-1A7ADDA6C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576" y="1983441"/>
            <a:ext cx="7404847" cy="462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34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4F90E-5BE0-3142-BC29-52C9C8FEC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741" y="-163388"/>
            <a:ext cx="9905998" cy="1905000"/>
          </a:xfrm>
        </p:spPr>
        <p:txBody>
          <a:bodyPr/>
          <a:lstStyle/>
          <a:p>
            <a:r>
              <a:rPr lang="en-US" dirty="0"/>
              <a:t>RESUME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9E357-792A-BB43-A6A2-163FFE691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77" y="-163388"/>
            <a:ext cx="9905998" cy="5515317"/>
          </a:xfrm>
        </p:spPr>
        <p:txBody>
          <a:bodyPr>
            <a:normAutofit/>
          </a:bodyPr>
          <a:lstStyle/>
          <a:p>
            <a:r>
              <a:rPr lang="en-AU" dirty="0">
                <a:effectLst/>
              </a:rPr>
              <a:t>- Hovering over the different points show a box with further information </a:t>
            </a:r>
            <a:r>
              <a:rPr lang="en-AU" dirty="0" err="1">
                <a:effectLst/>
              </a:rPr>
              <a:t>eg.</a:t>
            </a:r>
            <a:r>
              <a:rPr lang="en-AU" dirty="0">
                <a:effectLst/>
              </a:rPr>
              <a:t> hovering over '</a:t>
            </a:r>
            <a:r>
              <a:rPr lang="en-AU" dirty="0" err="1">
                <a:effectLst/>
              </a:rPr>
              <a:t>Seinor</a:t>
            </a:r>
            <a:r>
              <a:rPr lang="en-AU" dirty="0">
                <a:effectLst/>
              </a:rPr>
              <a:t> first aid' gets a box displaying '</a:t>
            </a:r>
            <a:r>
              <a:rPr lang="en-AU" dirty="0" err="1">
                <a:effectLst/>
              </a:rPr>
              <a:t>st</a:t>
            </a:r>
            <a:r>
              <a:rPr lang="en-AU" dirty="0">
                <a:effectLst/>
              </a:rPr>
              <a:t> johns ambulance', hover over 'aspiring software developer' a box displays 'Coder Academy 2020-Present'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D30C6D-8582-204B-9454-887D1DF9A3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92" t="21961" r="35604" b="46274"/>
          <a:stretch/>
        </p:blipFill>
        <p:spPr>
          <a:xfrm>
            <a:off x="845577" y="3332048"/>
            <a:ext cx="5082988" cy="32419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E97D47-DAA0-C74E-85E8-61D0285270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808" t="50000" r="38705" b="17778"/>
          <a:stretch/>
        </p:blipFill>
        <p:spPr>
          <a:xfrm>
            <a:off x="6774141" y="3293366"/>
            <a:ext cx="4273270" cy="316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175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69</TotalTime>
  <Words>445</Words>
  <Application>Microsoft Macintosh PowerPoint</Application>
  <PresentationFormat>Widescreen</PresentationFormat>
  <Paragraphs>49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Century Gothic</vt:lpstr>
      <vt:lpstr>Mesh</vt:lpstr>
      <vt:lpstr>MY PROFILE PAGE</vt:lpstr>
      <vt:lpstr>HOME PAGE</vt:lpstr>
      <vt:lpstr>HOME PAGE and all others</vt:lpstr>
      <vt:lpstr>HOME PAGE</vt:lpstr>
      <vt:lpstr>PowerPoint Presentation</vt:lpstr>
      <vt:lpstr>ABOUT PAGE</vt:lpstr>
      <vt:lpstr>PowerPoint Presentation</vt:lpstr>
      <vt:lpstr>RESUME PAGE</vt:lpstr>
      <vt:lpstr>RESUME PAGE</vt:lpstr>
      <vt:lpstr>RESUME PAGE</vt:lpstr>
      <vt:lpstr>PowerPoint Presentation</vt:lpstr>
      <vt:lpstr>Portfolio Page</vt:lpstr>
      <vt:lpstr>PowerPoint Presentation</vt:lpstr>
      <vt:lpstr>BLOG Page</vt:lpstr>
      <vt:lpstr>PowerPoint Presentation</vt:lpstr>
      <vt:lpstr>CONTACT ME PAGE</vt:lpstr>
      <vt:lpstr>CONTACT ME PAGE</vt:lpstr>
      <vt:lpstr>PowerPoint Presentation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PROFILE PAGE</dc:title>
  <dc:creator>Microsoft Office User</dc:creator>
  <cp:lastModifiedBy>Microsoft Office User</cp:lastModifiedBy>
  <cp:revision>8</cp:revision>
  <dcterms:created xsi:type="dcterms:W3CDTF">2020-04-02T06:27:40Z</dcterms:created>
  <dcterms:modified xsi:type="dcterms:W3CDTF">2020-04-02T07:36:53Z</dcterms:modified>
</cp:coreProperties>
</file>

<file path=docProps/thumbnail.jpeg>
</file>